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ira Sans" panose="020B0503050000020004" pitchFamily="34" charset="0"/>
      <p:regular r:id="rId11"/>
    </p:embeddedFont>
    <p:embeddedFont>
      <p:font typeface="Inconsolata Bold" pitchFamily="1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1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MediTrack: Revolutionizing Chronic Disease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MediTrack offers efficient drug prescription management. It is tailored for chronic disease patients. The software optimizes health outcomes and communication.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Developer: Makala Smith, Alexis Francis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Original Developer: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Mohamed Riyaz Khan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79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Challenge: Chronic Disease Medication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236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Managing multiple medications can be complex.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Adverse Interactions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6236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is a high risk of adverse drug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Adherence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6236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Adherence challenges and compliance issues exist.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08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monitoring and communication are lacking.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88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Introducing MediTrack: A Comprehensive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865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064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5484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drug prescription management with tracking.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865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064431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Schedules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90917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Personalized dosage schedules and refill alerts provided.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515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529382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Integrated Monitoring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019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Integrated side effect monitoring and reporting available.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6378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Streamlined communication between patients and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32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Features: Empowering Patients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606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455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Mobile Access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2091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87579" y="4515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Adherence Tracking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8116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87579" y="5576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63032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platform includes secure data storage and privacy protection.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Benefits for Healthcare Providers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76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59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real-time patient data and insights.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4964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76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Improved adherence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6688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Achieve better medication adherence and patient outcomes.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1949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Reduced errors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3673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administrative burden and errors.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7135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communication and collaboration are enabled.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788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Real-World Impact: Case Studies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550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Improved Adherence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5504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40% increase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3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Reduced Readmissions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833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25% reduction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3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Patient Satisfaction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833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Quality of life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Specific examples of successful chronic disease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67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Future of MediTrack: Innovations and Expansion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64431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3064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548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monitoring.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144566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44134" y="414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6349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Personalized recommendations.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224701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84415" y="5224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Expansion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7151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 chronic disease areas.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5599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Partnerships with leading healthcare organizations.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MediTrack: Improving Lives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Optimal Health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Optimal outcomes for chronic disease patients.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Seamless Communication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Between patients and providers.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Start Improving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 us for a demo.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280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Fira Sans</vt:lpstr>
      <vt:lpstr>Inconsolata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Makala Smith</cp:lastModifiedBy>
  <cp:revision>1</cp:revision>
  <dcterms:created xsi:type="dcterms:W3CDTF">2025-04-29T21:52:48Z</dcterms:created>
  <dcterms:modified xsi:type="dcterms:W3CDTF">2025-04-30T00:01:45Z</dcterms:modified>
</cp:coreProperties>
</file>